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05E8-F2EC-42EB-97B6-BCA23E12193E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B7C4C7-7BCC-44B0-B696-6068B054B7D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3026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05E8-F2EC-42EB-97B6-BCA23E12193E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B7C4C7-7BCC-44B0-B696-6068B054B7D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854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05E8-F2EC-42EB-97B6-BCA23E12193E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B7C4C7-7BCC-44B0-B696-6068B054B7DA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11409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05E8-F2EC-42EB-97B6-BCA23E12193E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B7C4C7-7BCC-44B0-B696-6068B054B7D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655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05E8-F2EC-42EB-97B6-BCA23E12193E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B7C4C7-7BCC-44B0-B696-6068B054B7DA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1534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05E8-F2EC-42EB-97B6-BCA23E12193E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B7C4C7-7BCC-44B0-B696-6068B054B7D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59282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05E8-F2EC-42EB-97B6-BCA23E12193E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C4C7-7BCC-44B0-B696-6068B054B7D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5771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05E8-F2EC-42EB-97B6-BCA23E12193E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C4C7-7BCC-44B0-B696-6068B054B7D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8013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05E8-F2EC-42EB-97B6-BCA23E12193E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C4C7-7BCC-44B0-B696-6068B054B7D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8989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05E8-F2EC-42EB-97B6-BCA23E12193E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B7C4C7-7BCC-44B0-B696-6068B054B7D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83383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05E8-F2EC-42EB-97B6-BCA23E12193E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B7C4C7-7BCC-44B0-B696-6068B054B7D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7083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05E8-F2EC-42EB-97B6-BCA23E12193E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B7C4C7-7BCC-44B0-B696-6068B054B7D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9454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05E8-F2EC-42EB-97B6-BCA23E12193E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C4C7-7BCC-44B0-B696-6068B054B7D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6007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05E8-F2EC-42EB-97B6-BCA23E12193E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C4C7-7BCC-44B0-B696-6068B054B7D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522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05E8-F2EC-42EB-97B6-BCA23E12193E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C4C7-7BCC-44B0-B696-6068B054B7D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1004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05E8-F2EC-42EB-97B6-BCA23E12193E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B7C4C7-7BCC-44B0-B696-6068B054B7D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8745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505E8-F2EC-42EB-97B6-BCA23E12193E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B7C4C7-7BCC-44B0-B696-6068B054B7D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5743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gabfodor@freemail.hu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A1C8F2C-6BA5-3A54-595B-89AD0DE905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3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 </a:t>
            </a:r>
            <a:r>
              <a:rPr lang="hu-HU" sz="34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kacsatrágya</a:t>
            </a:r>
            <a:r>
              <a:rPr lang="hu-HU" sz="3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szerepe a mezőgazdasági termelésben</a:t>
            </a:r>
            <a:endParaRPr lang="hu-HU" sz="3400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59D68256-2607-1CA9-D518-B9BE15C5FA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2025. Április 9. “A kacsa trágya kezelésének és gazdasági </a:t>
            </a:r>
            <a:r>
              <a:rPr lang="hu-HU"/>
              <a:t>hasznosításának </a:t>
            </a:r>
            <a:r>
              <a:rPr lang="hu-HU" dirty="0"/>
              <a:t>ú</a:t>
            </a:r>
            <a:r>
              <a:rPr lang="hu-HU"/>
              <a:t>j </a:t>
            </a:r>
            <a:r>
              <a:rPr lang="hu-HU" dirty="0"/>
              <a:t>irányai – Kerekasztal-beszélgetés”</a:t>
            </a:r>
          </a:p>
          <a:p>
            <a:r>
              <a:rPr lang="hu-HU" dirty="0"/>
              <a:t>Előadó: Fodor Gábor ÖT-AGROGÉP Kft.</a:t>
            </a:r>
          </a:p>
        </p:txBody>
      </p:sp>
    </p:spTree>
    <p:extLst>
      <p:ext uri="{BB962C8B-B14F-4D97-AF65-F5344CB8AC3E}">
        <p14:creationId xmlns:p14="http://schemas.microsoft.com/office/powerpoint/2010/main" val="396302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5CED2A4-A4BE-C464-1086-BD887B5A9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A </a:t>
            </a:r>
            <a:r>
              <a:rPr lang="hu-HU" dirty="0" err="1"/>
              <a:t>kacsatrágya</a:t>
            </a:r>
            <a:r>
              <a:rPr lang="hu-HU" dirty="0"/>
              <a:t> jellemzői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572D610-EF0B-D016-7E90-59A800DBB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Egy tojó tyúk 60g/kg testsúly trágyát „termel meg”, kacsánál ez a mennyiség 100g/kg testsúly NAPONTA</a:t>
            </a:r>
          </a:p>
          <a:p>
            <a:r>
              <a:rPr lang="hu-HU" dirty="0"/>
              <a:t>A kacsák ürülékének összetétele nagyjából egy 2,8:2,3:1,7 NPK műtrágya keveréknek felel meg. </a:t>
            </a:r>
          </a:p>
          <a:p>
            <a:r>
              <a:rPr lang="hu-HU" dirty="0"/>
              <a:t>Állag: híg, nagyobb területen terül el</a:t>
            </a:r>
          </a:p>
          <a:p>
            <a:r>
              <a:rPr lang="hu-HU" dirty="0"/>
              <a:t>Környezethasználati engedély – Kormányhivatal</a:t>
            </a:r>
          </a:p>
          <a:p>
            <a:r>
              <a:rPr lang="hu-HU" dirty="0"/>
              <a:t>Kína: mesterséges tavak trágyázása</a:t>
            </a:r>
          </a:p>
          <a:p>
            <a:r>
              <a:rPr lang="hu-HU" dirty="0"/>
              <a:t>Összességében: érétkes talajjavító anyag, de tárolni kell, környezetre közvetlenül kijuttatva veszélyes anyag</a:t>
            </a:r>
          </a:p>
        </p:txBody>
      </p:sp>
    </p:spTree>
    <p:extLst>
      <p:ext uri="{BB962C8B-B14F-4D97-AF65-F5344CB8AC3E}">
        <p14:creationId xmlns:p14="http://schemas.microsoft.com/office/powerpoint/2010/main" val="898866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0124045-6418-AD79-B766-065469167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Kacsatrágya</a:t>
            </a:r>
            <a:r>
              <a:rPr lang="hu-HU" dirty="0"/>
              <a:t> felhasználása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9A2EEFB-8E91-AB36-5351-72A042791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Irányítás a területen –&gt; egyenletes eloszlás, különben egy helyet „tisztelnek meg”</a:t>
            </a:r>
          </a:p>
          <a:p>
            <a:r>
              <a:rPr lang="hu-HU" dirty="0"/>
              <a:t>Állattartási kérdés: árnyék!</a:t>
            </a:r>
          </a:p>
          <a:p>
            <a:r>
              <a:rPr lang="hu-HU" dirty="0"/>
              <a:t>Újonnan bevetett terület: nem ajánlott a </a:t>
            </a:r>
            <a:r>
              <a:rPr lang="hu-HU" dirty="0" err="1"/>
              <a:t>kacsatrágya</a:t>
            </a:r>
            <a:r>
              <a:rPr lang="hu-HU" dirty="0"/>
              <a:t> alkalmazása</a:t>
            </a:r>
          </a:p>
          <a:p>
            <a:r>
              <a:rPr lang="hu-HU" dirty="0"/>
              <a:t>Tó: egyenletesen feloldódva híg öntöző folyadék lesz</a:t>
            </a:r>
          </a:p>
          <a:p>
            <a:r>
              <a:rPr lang="hu-HU" dirty="0" err="1"/>
              <a:t>Kacsaalom</a:t>
            </a:r>
            <a:r>
              <a:rPr lang="hu-HU" dirty="0"/>
              <a:t> komposztálása: </a:t>
            </a:r>
          </a:p>
          <a:p>
            <a:pPr lvl="1"/>
            <a:r>
              <a:rPr lang="hu-HU" dirty="0"/>
              <a:t>széna, szalma, forgács -&gt; „felitatni”, ne folyjon szét a területen</a:t>
            </a:r>
          </a:p>
          <a:p>
            <a:pPr lvl="1"/>
            <a:r>
              <a:rPr lang="hu-HU" dirty="0"/>
              <a:t>2-3 cm vastag réteg, összeszedni -&gt; komposzt</a:t>
            </a:r>
          </a:p>
          <a:p>
            <a:pPr marL="342900" lvl="1" indent="-342900"/>
            <a:r>
              <a:rPr lang="hu-HU" sz="1800" dirty="0" err="1"/>
              <a:t>Kacsatrágya</a:t>
            </a:r>
            <a:r>
              <a:rPr lang="hu-HU" sz="1800" dirty="0"/>
              <a:t>, mint talajtakaró: </a:t>
            </a:r>
          </a:p>
          <a:p>
            <a:pPr marL="742950" lvl="2" indent="-342900"/>
            <a:r>
              <a:rPr lang="hu-HU" sz="1600" dirty="0"/>
              <a:t>Potenciális növények: hajdina, here, rozs</a:t>
            </a:r>
          </a:p>
          <a:p>
            <a:pPr marL="742950" lvl="2" indent="-342900"/>
            <a:r>
              <a:rPr lang="hu-HU" sz="1600" dirty="0"/>
              <a:t>elfogyasztható a kacsák által -&gt; további trágya -&gt; beletapossák</a:t>
            </a:r>
          </a:p>
        </p:txBody>
      </p:sp>
    </p:spTree>
    <p:extLst>
      <p:ext uri="{BB962C8B-B14F-4D97-AF65-F5344CB8AC3E}">
        <p14:creationId xmlns:p14="http://schemas.microsoft.com/office/powerpoint/2010/main" val="449316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CC4F05B-5E43-8BC5-E7C2-19BC58FEA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Hasznosítás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BF413E9-DFDA-BA86-F378-4A5A657FA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75924"/>
            <a:ext cx="8915400" cy="3982423"/>
          </a:xfrm>
        </p:spPr>
        <p:txBody>
          <a:bodyPr>
            <a:normAutofit lnSpcReduction="10000"/>
          </a:bodyPr>
          <a:lstStyle/>
          <a:p>
            <a:r>
              <a:rPr lang="hu-HU" dirty="0"/>
              <a:t>Szerves talajjavító: darálás, előfermentálás folyamatán esik át, amely a költséghatékonyabb szállítást, talajra történő kijutását teszi lehetővé. A trágyában található magas szalma tartalom nagyban segíti a termőföld lösztartalmának regenerálódását. Lassú lebomlása miatt éven túli pozitív hatása is van. A szerves talajjavító biogazdálkodásban is használható.</a:t>
            </a:r>
          </a:p>
          <a:p>
            <a:r>
              <a:rPr lang="hu-HU" dirty="0"/>
              <a:t>Magas ammónia és foszfor tartalom</a:t>
            </a:r>
          </a:p>
          <a:p>
            <a:r>
              <a:rPr lang="hu-HU" dirty="0"/>
              <a:t>Szervestrágya gyártás gépi granulálással 1,5 tonna mennyiség/adag felett éri meg</a:t>
            </a:r>
          </a:p>
          <a:p>
            <a:r>
              <a:rPr lang="hu-HU" dirty="0"/>
              <a:t>Kisebb tömeg kell 1 ha területre, mint szarvasmarha trágyából</a:t>
            </a:r>
          </a:p>
          <a:p>
            <a:r>
              <a:rPr lang="hu-HU" dirty="0"/>
              <a:t>Ár: 4.000 Ft/tonnától, szállítási költség alacsonyabb)</a:t>
            </a:r>
          </a:p>
          <a:p>
            <a:r>
              <a:rPr lang="hu-HU" dirty="0"/>
              <a:t>Szállítás: akár 70 km távolságon túlra is</a:t>
            </a:r>
          </a:p>
          <a:p>
            <a:r>
              <a:rPr lang="hu-HU" dirty="0"/>
              <a:t>Kínaiak: </a:t>
            </a:r>
            <a:r>
              <a:rPr lang="hu-HU" dirty="0" err="1"/>
              <a:t>kacsatrágya</a:t>
            </a:r>
            <a:r>
              <a:rPr lang="hu-HU" dirty="0"/>
              <a:t> illatos termékek (pl. tea)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68421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BE00C48-770C-FFC5-8F47-5B8F03454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err="1"/>
              <a:t>Kacsatrágya</a:t>
            </a:r>
            <a:r>
              <a:rPr lang="hu-HU" dirty="0"/>
              <a:t> </a:t>
            </a:r>
            <a:r>
              <a:rPr lang="hu-HU" dirty="0" err="1"/>
              <a:t>pelletálás</a:t>
            </a:r>
            <a:endParaRPr lang="hu-HU" dirty="0"/>
          </a:p>
        </p:txBody>
      </p:sp>
      <p:pic>
        <p:nvPicPr>
          <p:cNvPr id="6" name="Tartalom helye 5" descr="A képen fal, fedett pályás, létra, Orvosi felszerelés látható&#10;&#10;Előfordulhat, hogy a mesterséges intelligencia által létrehozott tartalom helytelen.">
            <a:extLst>
              <a:ext uri="{FF2B5EF4-FFF2-40B4-BE49-F238E27FC236}">
                <a16:creationId xmlns:a16="http://schemas.microsoft.com/office/drawing/2014/main" id="{46EAC081-51DE-BDFB-0719-9BC7D757BD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493" y="2244132"/>
            <a:ext cx="5037666" cy="3778250"/>
          </a:xfrm>
        </p:spPr>
      </p:pic>
      <p:pic>
        <p:nvPicPr>
          <p:cNvPr id="5" name="Kép 4" descr="A képen fedett pályás látható&#10;&#10;Előfordulhat, hogy a mesterséges intelligencia által létrehozott tartalom helytelen.">
            <a:extLst>
              <a:ext uri="{FF2B5EF4-FFF2-40B4-BE49-F238E27FC236}">
                <a16:creationId xmlns:a16="http://schemas.microsoft.com/office/drawing/2014/main" id="{DF41B599-D8C3-A7ED-F6BE-30B892D6FE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840" y="2234227"/>
            <a:ext cx="5121025" cy="3788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607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25EC5A96-F871-5D48-4EFA-9AE0B3002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hu-HU" dirty="0"/>
              <a:t>Köszönöm a figyelmet!</a:t>
            </a:r>
            <a:br>
              <a:rPr lang="hu-HU" dirty="0"/>
            </a:br>
            <a:r>
              <a:rPr lang="hu-HU" sz="2400" dirty="0">
                <a:hlinkClick r:id="rId2"/>
              </a:rPr>
              <a:t>gabfodor@freemail.hu</a:t>
            </a:r>
            <a:r>
              <a:rPr lang="hu-HU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7240432"/>
      </p:ext>
    </p:extLst>
  </p:cSld>
  <p:clrMapOvr>
    <a:masterClrMapping/>
  </p:clrMapOvr>
</p:sld>
</file>

<file path=ppt/theme/theme1.xml><?xml version="1.0" encoding="utf-8"?>
<a:theme xmlns:a="http://schemas.openxmlformats.org/drawingml/2006/main" name="Szálak">
  <a:themeElements>
    <a:clrScheme name="Szálak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zál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zálak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1301</TotalTime>
  <Words>305</Words>
  <Application>Microsoft Office PowerPoint</Application>
  <PresentationFormat>Szélesvásznú</PresentationFormat>
  <Paragraphs>31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1" baseType="lpstr">
      <vt:lpstr>Aptos</vt:lpstr>
      <vt:lpstr>Arial</vt:lpstr>
      <vt:lpstr>Century Gothic</vt:lpstr>
      <vt:lpstr>Wingdings 3</vt:lpstr>
      <vt:lpstr>Szálak</vt:lpstr>
      <vt:lpstr>A kacsatrágya szerepe a mezőgazdasági termelésben</vt:lpstr>
      <vt:lpstr>A kacsatrágya jellemzői</vt:lpstr>
      <vt:lpstr>Kacsatrágya felhasználása</vt:lpstr>
      <vt:lpstr>Hasznosítás</vt:lpstr>
      <vt:lpstr>Kacsatrágya pelletálás</vt:lpstr>
      <vt:lpstr>Köszönöm a figyelmet! gabfodor@freemail.hu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Halmosi Péter - Quality Solutions</dc:creator>
  <cp:lastModifiedBy>Halmosi Péter - Quality Solutions</cp:lastModifiedBy>
  <cp:revision>6</cp:revision>
  <dcterms:created xsi:type="dcterms:W3CDTF">2025-03-27T09:52:59Z</dcterms:created>
  <dcterms:modified xsi:type="dcterms:W3CDTF">2025-03-28T07:34:17Z</dcterms:modified>
</cp:coreProperties>
</file>